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0"/>
  </p:handoutMasterIdLst>
  <p:sldIdLst>
    <p:sldId id="305" r:id="rId3"/>
    <p:sldId id="301" r:id="rId4"/>
    <p:sldId id="302" r:id="rId5"/>
    <p:sldId id="288" r:id="rId6"/>
    <p:sldId id="306" r:id="rId7"/>
    <p:sldId id="274" r:id="rId8"/>
    <p:sldId id="30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081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287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746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138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477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1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655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4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441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837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05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66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m’entraine à résoudre des problèmes multiplicatifs.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505DC7FD-ED63-1447-91F7-8C3C27DF21BE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Je range 24 tasses sur 4 étagères en les répartissant équitablement.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tasses sur chaque étagère? 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C9FA1FE-2D04-5498-1F0A-59D75EEB7E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DCBFC1"/>
              </a:clrFrom>
              <a:clrTo>
                <a:srgbClr val="DCBFC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700" y="3466920"/>
            <a:ext cx="4047628" cy="404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0" y="1155592"/>
            <a:ext cx="5704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tasses sur chaque étagère : la valeur d’une part.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6 tasses par étagère.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184683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24 : 4 = 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A40DA7-6426-6494-F968-07041B8854BA}"/>
              </a:ext>
            </a:extLst>
          </p:cNvPr>
          <p:cNvGrpSpPr/>
          <p:nvPr/>
        </p:nvGrpSpPr>
        <p:grpSpPr>
          <a:xfrm>
            <a:off x="6184780" y="2699520"/>
            <a:ext cx="2660890" cy="1432213"/>
            <a:chOff x="6951345" y="4681159"/>
            <a:chExt cx="3647333" cy="196316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EF4FE8F-7CA0-CEEF-89F1-0042769B5974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24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77DB91-EB5D-96F4-5D2C-F654B8EE734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7" name="Accolade fermante 16">
              <a:extLst>
                <a:ext uri="{FF2B5EF4-FFF2-40B4-BE49-F238E27FC236}">
                  <a16:creationId xmlns:a16="http://schemas.microsoft.com/office/drawing/2014/main" id="{5DD9B930-7E67-2D2C-7939-AAE39D10996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260E81A-CEBF-E047-5C09-509A1C11601B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D40DC8-AC94-DC36-5FE3-80716591C55B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FAC194-ECF2-3C70-FF6F-5C90CD3BB899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BB1BA8-77B2-D77F-6CA0-4A60D0F8CE4D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488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Dans le magasin, la chef de rayon compte les cartons: 7 piles de 5 cartons.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cartons? </a:t>
            </a:r>
            <a:endParaRPr lang="fr-FR" sz="32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3936D6-9D36-A66B-7E79-A00060D63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5133703"/>
            <a:ext cx="1982942" cy="172429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181283B-03ED-39D1-21A7-FC153AA9E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4024152"/>
            <a:ext cx="1982942" cy="17242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E23B02F-74BF-3FE9-7DB1-93027C577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4" y="2854630"/>
            <a:ext cx="1982942" cy="172429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B5A6B3C-B406-D516-CF82-F72D62919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669" y="1745079"/>
            <a:ext cx="1982942" cy="172429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B8C0684-CA37-2894-A254-F54A8FC70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764" y="680599"/>
            <a:ext cx="1982942" cy="172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0" y="1155592"/>
            <a:ext cx="5704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total de cartons.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5" y="5569368"/>
            <a:ext cx="5670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35 cartons.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7 × 5 = 35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A40DA7-6426-6494-F968-07041B8854BA}"/>
              </a:ext>
            </a:extLst>
          </p:cNvPr>
          <p:cNvGrpSpPr/>
          <p:nvPr/>
        </p:nvGrpSpPr>
        <p:grpSpPr>
          <a:xfrm>
            <a:off x="6184780" y="2699520"/>
            <a:ext cx="2660890" cy="1432213"/>
            <a:chOff x="6951345" y="4681159"/>
            <a:chExt cx="3647333" cy="196316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EF4FE8F-7CA0-CEEF-89F1-0042769B5974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?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77DB91-EB5D-96F4-5D2C-F654B8EE734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7" name="Accolade fermante 16">
              <a:extLst>
                <a:ext uri="{FF2B5EF4-FFF2-40B4-BE49-F238E27FC236}">
                  <a16:creationId xmlns:a16="http://schemas.microsoft.com/office/drawing/2014/main" id="{5DD9B930-7E67-2D2C-7939-AAE39D10996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260E81A-CEBF-E047-5C09-509A1C11601B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D40DC8-AC94-DC36-5FE3-80716591C55B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7 piles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FAC194-ECF2-3C70-FF6F-5C90CD3BB899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BB1BA8-77B2-D77F-6CA0-4A60D0F8CE4D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28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533130" y="1171699"/>
            <a:ext cx="73824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La fermière range les 48 œufs qu’elle a récoltés au poulailler. Elle les répartit dans 4 boites. </a:t>
            </a:r>
            <a:r>
              <a:rPr lang="fr-FR" sz="3200" b="1" dirty="0">
                <a:solidFill>
                  <a:schemeClr val="tx1"/>
                </a:solidFill>
              </a:rPr>
              <a:t>Combien d’œufs y a-t-il dans chaque boite ? </a:t>
            </a:r>
          </a:p>
        </p:txBody>
      </p:sp>
      <p:pic>
        <p:nvPicPr>
          <p:cNvPr id="6" name="Image 5" descr="Une image contenant sphère&#10;&#10;Le contenu généré par l’IA peut être incorrect.">
            <a:extLst>
              <a:ext uri="{FF2B5EF4-FFF2-40B4-BE49-F238E27FC236}">
                <a16:creationId xmlns:a16="http://schemas.microsoft.com/office/drawing/2014/main" id="{01C9019F-997A-6234-3C84-E68FF7461C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904" y="4653809"/>
            <a:ext cx="2050644" cy="206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54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FBEC9-AA54-E41E-F778-4D9CE9C9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D3D73-973D-67FE-4281-CADBA4F8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632BF6-AC09-D952-68CC-4986B8D2C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7B0BDD1-4102-20D8-0222-AEA385EB7DC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E9CC2D-E775-1FF2-D7FE-D1F8AF2F8A9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BDBB548-558A-72E2-375C-C2131E8C654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6F3E6D-603A-6BF0-EED4-F832365CD0D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73531FD-64C4-EBFC-57C3-F0214C396081}"/>
              </a:ext>
            </a:extLst>
          </p:cNvPr>
          <p:cNvSpPr txBox="1"/>
          <p:nvPr/>
        </p:nvSpPr>
        <p:spPr>
          <a:xfrm>
            <a:off x="3401850" y="1155592"/>
            <a:ext cx="5704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d’œufs par boite : c’est la valeur d’une part.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728DD-B8F3-7820-357A-C180AEA9E2C7}"/>
              </a:ext>
            </a:extLst>
          </p:cNvPr>
          <p:cNvSpPr txBox="1"/>
          <p:nvPr/>
        </p:nvSpPr>
        <p:spPr>
          <a:xfrm>
            <a:off x="3435205" y="5569368"/>
            <a:ext cx="5670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12 œufs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par boite. 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E88A60-7E32-667B-591B-0AEEF8EE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D1B8F8-2128-6763-8916-C3247DAB2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396506B-BCD9-80AE-720B-6F4FAA546FBB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 4 × ? = 48  ou 48 : 4 = ?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4E864-1E1A-58EC-9099-7585DF5532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CEFA905-CFA0-74AF-6900-7B751279894E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8ED77A4-CDCF-5F7F-4D8D-B4EC95BC6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A40DA7-6426-6494-F968-07041B8854BA}"/>
              </a:ext>
            </a:extLst>
          </p:cNvPr>
          <p:cNvGrpSpPr/>
          <p:nvPr/>
        </p:nvGrpSpPr>
        <p:grpSpPr>
          <a:xfrm>
            <a:off x="6184780" y="2699520"/>
            <a:ext cx="2660889" cy="1432213"/>
            <a:chOff x="6951346" y="4681159"/>
            <a:chExt cx="3647332" cy="196316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EF4FE8F-7CA0-CEEF-89F1-0042769B5974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48</a:t>
              </a:r>
            </a:p>
          </p:txBody>
        </p:sp>
        <p:sp>
          <p:nvSpPr>
            <p:cNvPr id="17" name="Accolade fermante 16">
              <a:extLst>
                <a:ext uri="{FF2B5EF4-FFF2-40B4-BE49-F238E27FC236}">
                  <a16:creationId xmlns:a16="http://schemas.microsoft.com/office/drawing/2014/main" id="{5DD9B930-7E67-2D2C-7939-AAE39D10996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260E81A-CEBF-E047-5C09-509A1C11601B}"/>
                </a:ext>
              </a:extLst>
            </p:cNvPr>
            <p:cNvSpPr/>
            <p:nvPr/>
          </p:nvSpPr>
          <p:spPr>
            <a:xfrm>
              <a:off x="6951346" y="5276763"/>
              <a:ext cx="900001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D40DC8-AC94-DC36-5FE3-80716591C55B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FAC194-ECF2-3C70-FF6F-5C90CD3BB899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BB1BA8-77B2-D77F-6CA0-4A60D0F8CE4D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?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E4DA4676-32B3-7B6A-3914-15A602C457A9}"/>
              </a:ext>
            </a:extLst>
          </p:cNvPr>
          <p:cNvSpPr/>
          <p:nvPr/>
        </p:nvSpPr>
        <p:spPr>
          <a:xfrm>
            <a:off x="7522530" y="3130545"/>
            <a:ext cx="656590" cy="4114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9023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248</Words>
  <Application>Microsoft Office PowerPoint</Application>
  <PresentationFormat>Affichage à l'écran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Lisons le problème :</vt:lpstr>
      <vt:lpstr>Je cherche en suivant les 4 étapes :</vt:lpstr>
      <vt:lpstr>Lisons le problème :</vt:lpstr>
      <vt:lpstr>Je cherche en suivant les 4 étapes :</vt:lpstr>
      <vt:lpstr>Lisons le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84</cp:revision>
  <dcterms:created xsi:type="dcterms:W3CDTF">2023-02-07T14:55:57Z</dcterms:created>
  <dcterms:modified xsi:type="dcterms:W3CDTF">2025-09-19T08:58:59Z</dcterms:modified>
</cp:coreProperties>
</file>